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MINHA ENTREGA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Cristo, bom Mestre, </a:t>
            </a:r>
          </a:p>
          <a:p>
            <a:r>
              <a:rPr lang="pt-BR" sz="4000" dirty="0"/>
              <a:t>eis meu querer: </a:t>
            </a:r>
          </a:p>
          <a:p>
            <a:r>
              <a:rPr lang="pt-BR" sz="4000" dirty="0"/>
              <a:t>Tua vontade sempre fazer.</a:t>
            </a:r>
          </a:p>
          <a:p>
            <a:r>
              <a:rPr lang="pt-BR" sz="4000" dirty="0"/>
              <a:t>Faze-me forte </a:t>
            </a:r>
            <a:r>
              <a:rPr lang="pt-BR" sz="4000" dirty="0" err="1"/>
              <a:t>p’ra</a:t>
            </a:r>
            <a:r>
              <a:rPr lang="pt-BR" sz="4000" dirty="0"/>
              <a:t> resistir</a:t>
            </a:r>
          </a:p>
          <a:p>
            <a:r>
              <a:rPr lang="pt-BR" sz="4000" dirty="0"/>
              <a:t>Duras fraquezas que possam vir.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200" dirty="0">
                <a:effectLst/>
              </a:rPr>
              <a:t>Cristo, bom Mestre, eis meu querer: </a:t>
            </a:r>
          </a:p>
          <a:p>
            <a:r>
              <a:rPr lang="pt-BR" sz="3600" dirty="0">
                <a:effectLst/>
              </a:rPr>
              <a:t>Mais santidade de vida ter; </a:t>
            </a:r>
          </a:p>
          <a:p>
            <a:r>
              <a:rPr lang="pt-BR" sz="3600" dirty="0">
                <a:effectLst/>
              </a:rPr>
              <a:t>Faze-me firme, ó Cristo Jesus!</a:t>
            </a:r>
          </a:p>
          <a:p>
            <a:r>
              <a:rPr lang="pt-BR" sz="3600" dirty="0">
                <a:effectLst/>
              </a:rPr>
              <a:t>Sempre ao Teu lado, </a:t>
            </a:r>
          </a:p>
          <a:p>
            <a:r>
              <a:rPr lang="pt-BR" sz="3600" dirty="0">
                <a:effectLst/>
              </a:rPr>
              <a:t>sempre em Tua luz.</a:t>
            </a:r>
          </a:p>
        </p:txBody>
      </p:sp>
    </p:spTree>
    <p:extLst>
      <p:ext uri="{BB962C8B-B14F-4D97-AF65-F5344CB8AC3E}">
        <p14:creationId xmlns:p14="http://schemas.microsoft.com/office/powerpoint/2010/main" val="137519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Cristo, bom Mestre, </a:t>
            </a:r>
          </a:p>
          <a:p>
            <a:r>
              <a:rPr lang="pt-BR" dirty="0"/>
              <a:t>eis meu querer: </a:t>
            </a:r>
          </a:p>
          <a:p>
            <a:r>
              <a:rPr lang="pt-BR" dirty="0"/>
              <a:t>Todas as minhas faltas vencer. </a:t>
            </a:r>
          </a:p>
          <a:p>
            <a:r>
              <a:rPr lang="pt-BR" dirty="0"/>
              <a:t>Faze-me rijo para lutar, </a:t>
            </a:r>
          </a:p>
          <a:p>
            <a:r>
              <a:rPr lang="pt-BR" dirty="0"/>
              <a:t>Para a vitória sempre ganhar.</a:t>
            </a:r>
          </a:p>
        </p:txBody>
      </p:sp>
    </p:spTree>
    <p:extLst>
      <p:ext uri="{BB962C8B-B14F-4D97-AF65-F5344CB8AC3E}">
        <p14:creationId xmlns:p14="http://schemas.microsoft.com/office/powerpoint/2010/main" val="3957591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1699</TotalTime>
  <Words>94</Words>
  <Application>Microsoft Office PowerPoint</Application>
  <PresentationFormat>Apresentação na tela (16:9)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MINHA ENTREGA</vt:lpstr>
      <vt:lpstr>MINHA ENTREGA</vt:lpstr>
      <vt:lpstr>MINHA ENTREGA</vt:lpstr>
      <vt:lpstr>MINHA ENTREGA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2019-06-12T22:14:27Z</dcterms:modified>
</cp:coreProperties>
</file>

<file path=docProps/thumbnail.jpeg>
</file>